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76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874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477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7735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716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960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9211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3923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0902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946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0768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50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8759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1641316"/>
            <a:ext cx="9144000" cy="934403"/>
          </a:xfrm>
        </p:spPr>
        <p:txBody>
          <a:bodyPr/>
          <a:lstStyle/>
          <a:p>
            <a:r>
              <a:rPr lang="ru-RU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Путешествуй Поблизости!</a:t>
            </a:r>
            <a:endParaRPr lang="ru-RU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638300" y="5065078"/>
            <a:ext cx="9144000" cy="1655762"/>
          </a:xfrm>
        </p:spPr>
        <p:txBody>
          <a:bodyPr/>
          <a:lstStyle/>
          <a:p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Лучший       сайт для путешествий!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Подзаголовок 5"/>
          <p:cNvSpPr txBox="1">
            <a:spLocks/>
          </p:cNvSpPr>
          <p:nvPr/>
        </p:nvSpPr>
        <p:spPr>
          <a:xfrm>
            <a:off x="1599565" y="5166360"/>
            <a:ext cx="7330440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(нет)</a:t>
            </a:r>
            <a:endParaRPr lang="ru-RU" sz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0337">
            <a:off x="2708910" y="532765"/>
            <a:ext cx="6766560" cy="785495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Для чего он?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522220" y="1851025"/>
            <a:ext cx="7139940" cy="421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 названию можно понять, что он создан для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поиска путей для маленьких поездок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в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той или иной точке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мира.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06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0640">
            <a:off x="1181100" y="258445"/>
            <a:ext cx="3200400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Цели</a:t>
            </a:r>
            <a:r>
              <a:rPr lang="en-US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50608">
            <a:off x="6585437" y="1469804"/>
            <a:ext cx="5179905" cy="320328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5260" y="1272541"/>
            <a:ext cx="6559648" cy="50139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Сделать простой и красивый сайт для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поиска.</a:t>
            </a:r>
            <a:endParaRPr lang="ru-RU" sz="36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отзывов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комментариев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создания своих путей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путём создания маркеров</a:t>
            </a:r>
            <a:endParaRPr lang="ru-RU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450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1144">
            <a:off x="1051020" y="899385"/>
            <a:ext cx="10089960" cy="1325563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Использовали?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01090" y="2506345"/>
            <a:ext cx="9989820" cy="3475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Мы использовали только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Photopea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(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замена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Photoshop’a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для создания фона, все остальное было написано и сделано на языках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Python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при использовании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Pycharm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и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HTML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а именно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800" dirty="0" smtClean="0">
                <a:solidFill>
                  <a:srgbClr val="66FF33"/>
                </a:solidFill>
              </a:rPr>
              <a:t>Jinja2. </a:t>
            </a:r>
            <a:r>
              <a:rPr lang="en-US" sz="1800" dirty="0" smtClean="0">
                <a:solidFill>
                  <a:srgbClr val="66FF33"/>
                </a:solidFill>
              </a:rPr>
              <a:t>Template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dash, </a:t>
            </a:r>
            <a:r>
              <a:rPr lang="en-US" sz="1800" dirty="0" err="1" smtClean="0">
                <a:solidFill>
                  <a:srgbClr val="66FF33"/>
                </a:solidFill>
              </a:rPr>
              <a:t>codecs</a:t>
            </a:r>
            <a:r>
              <a:rPr lang="en-US" sz="1800" dirty="0" smtClean="0"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flask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err="1" smtClean="0">
                <a:solidFill>
                  <a:srgbClr val="66FF33"/>
                </a:solidFill>
              </a:rPr>
              <a:t>MacroElement</a:t>
            </a:r>
            <a:r>
              <a:rPr lang="en-US" sz="1800" dirty="0" smtClean="0"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folium.</a:t>
            </a:r>
            <a:endParaRPr lang="en-US" sz="1800" dirty="0" smtClean="0">
              <a:ln>
                <a:solidFill>
                  <a:schemeClr val="bg1"/>
                </a:solidFill>
              </a:ln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2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4287"/>
            <a:ext cx="12199620" cy="686228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1938">
            <a:off x="5373231" y="581925"/>
            <a:ext cx="6119856" cy="1278106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Можно Добавить?</a:t>
            </a:r>
            <a:endParaRPr lang="ru-RU" sz="7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696912" y="3789945"/>
            <a:ext cx="6119856" cy="1278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мы и не успели во время сделать его, у нас есть концепт того, как это должно было выглядеть!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26" name="Picture 2" descr="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115">
            <a:off x="1167318" y="251550"/>
            <a:ext cx="3794948" cy="219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96" y="2854570"/>
            <a:ext cx="5584020" cy="313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721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1346873" y="485979"/>
            <a:ext cx="4252593" cy="513888"/>
          </a:xfrm>
          <a:noFill/>
        </p:spPr>
        <p:txBody>
          <a:bodyPr>
            <a:noAutofit/>
          </a:bodyPr>
          <a:lstStyle/>
          <a:p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САМ САЙТ</a:t>
            </a:r>
            <a:r>
              <a:rPr lang="en-US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:L</a:t>
            </a:r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/>
            </a:r>
            <a:b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endParaRPr lang="ru-RU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89" y="1008917"/>
            <a:ext cx="4006725" cy="224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9723" y="369277"/>
            <a:ext cx="4003645" cy="223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96535" y="3564693"/>
            <a:ext cx="4466673" cy="25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4712" y="3317264"/>
            <a:ext cx="4378286" cy="2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2214" y="1151428"/>
            <a:ext cx="4280534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091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4814888" y="500061"/>
            <a:ext cx="2562225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Итог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проект не доделан, мы считаем его от части успешным, так как большинство сложных задач мы сделали и воплотили в реальность</a:t>
            </a:r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919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5978" y="3617838"/>
            <a:ext cx="6180044" cy="1965472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Спасибо За Внимание!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7215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167</Words>
  <Application>Microsoft Office PowerPoint</Application>
  <PresentationFormat>Произвольный</PresentationFormat>
  <Paragraphs>18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Путешествуй Поблизости!</vt:lpstr>
      <vt:lpstr>Для чего он?</vt:lpstr>
      <vt:lpstr>Цели:</vt:lpstr>
      <vt:lpstr>Что Использовали?</vt:lpstr>
      <vt:lpstr>Что Можно Добавить?</vt:lpstr>
      <vt:lpstr>САМ САЙТ:L </vt:lpstr>
      <vt:lpstr>Итог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Путешествуй Поблизости!</dc:title>
  <dc:creator>Учетная запись Майкрософт</dc:creator>
  <cp:lastModifiedBy>Lenovo</cp:lastModifiedBy>
  <cp:revision>6</cp:revision>
  <dcterms:created xsi:type="dcterms:W3CDTF">2023-04-27T12:24:08Z</dcterms:created>
  <dcterms:modified xsi:type="dcterms:W3CDTF">2023-04-27T13:20:36Z</dcterms:modified>
</cp:coreProperties>
</file>